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7.png" ContentType="image/png"/>
  <Override PartName="/ppt/media/image26.jpeg" ContentType="image/jpeg"/>
  <Override PartName="/ppt/media/image24.png" ContentType="image/png"/>
  <Override PartName="/ppt/media/image23.jpeg" ContentType="image/jpeg"/>
  <Override PartName="/ppt/media/image12.png" ContentType="image/png"/>
  <Override PartName="/ppt/media/image20.png" ContentType="image/png"/>
  <Override PartName="/ppt/media/image18.png" ContentType="image/png"/>
  <Override PartName="/ppt/media/image7.jpeg" ContentType="image/jpeg"/>
  <Override PartName="/ppt/media/image28.png" ContentType="image/png"/>
  <Override PartName="/ppt/media/image29.jpeg" ContentType="image/jpeg"/>
  <Override PartName="/ppt/media/image30.png" ContentType="image/png"/>
  <Override PartName="/ppt/media/image5.png" ContentType="image/png"/>
  <Override PartName="/ppt/media/image11.png" ContentType="image/png"/>
  <Override PartName="/ppt/media/image9.png" ContentType="image/png"/>
  <Override PartName="/ppt/media/image34.png" ContentType="image/png"/>
  <Override PartName="/ppt/media/image8.png" ContentType="image/png"/>
  <Override PartName="/ppt/media/image13.png" ContentType="image/png"/>
  <Override PartName="/ppt/media/image31.png" ContentType="image/png"/>
  <Override PartName="/ppt/media/image6.png" ContentType="image/png"/>
  <Override PartName="/ppt/media/image4.jpeg" ContentType="image/jpeg"/>
  <Override PartName="/ppt/media/image2.png" ContentType="image/png"/>
  <Override PartName="/ppt/media/image19.jpeg" ContentType="image/jpeg"/>
  <Override PartName="/ppt/media/image25.png" ContentType="image/png"/>
  <Override PartName="/ppt/media/image33.png" ContentType="image/png"/>
  <Override PartName="/ppt/media/image3.png" ContentType="image/png"/>
  <Override PartName="/ppt/media/image1.jpeg" ContentType="image/jpeg"/>
  <Override PartName="/ppt/media/image10.jpeg" ContentType="image/jpeg"/>
  <Override PartName="/ppt/media/image14.png" ContentType="image/png"/>
  <Override PartName="/ppt/media/image15.jpeg" ContentType="image/jpeg"/>
  <Override PartName="/ppt/media/image16.png" ContentType="image/png"/>
  <Override PartName="/ppt/media/image32.jpeg" ContentType="image/jpeg"/>
  <Override PartName="/ppt/media/image17.png" ContentType="image/png"/>
  <Override PartName="/ppt/media/image21.png" ContentType="image/png"/>
  <Override PartName="/ppt/media/image2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</a:t>
            </a:r>
            <a:r>
              <a:rPr b="0" lang="pt-BR" sz="4400" spc="-1" strike="noStrike">
                <a:latin typeface="Arial"/>
              </a:rPr>
              <a:t>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180000"/>
            <a:ext cx="10076760" cy="52167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"/>
          <p:cNvSpPr/>
          <p:nvPr/>
        </p:nvSpPr>
        <p:spPr>
          <a:xfrm>
            <a:off x="1960920" y="221760"/>
            <a:ext cx="667584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264240" y="1490040"/>
            <a:ext cx="9632520" cy="38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Integrantes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Andrey Bibiano Jardim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Bárbara Gabriela Evangelista Paixão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Sara Cristina Gilberto Pereira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Ferreira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Thiago Muniz Severino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Orientador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Prof. Dr. José Wilson da Costa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9180000" y="4643640"/>
            <a:ext cx="863640" cy="74592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360000" y="221760"/>
            <a:ext cx="1599840" cy="110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/>
          <p:nvPr/>
        </p:nvSpPr>
        <p:spPr>
          <a:xfrm>
            <a:off x="0" y="180000"/>
            <a:ext cx="10076760" cy="52167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"/>
          <p:cNvSpPr/>
          <p:nvPr/>
        </p:nvSpPr>
        <p:spPr>
          <a:xfrm>
            <a:off x="1960920" y="221760"/>
            <a:ext cx="667584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264240" y="1490040"/>
            <a:ext cx="9632520" cy="264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Agradecimentos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PUC MINAS pelo excelente conteúdo didático.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documentação da Microsoft bem elaborada para a comunidade;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orientador Prof. Dr. José Wilson da Costa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próprio esforço e aprendizado.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440" cy="52956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1440000" y="4236480"/>
            <a:ext cx="701676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    </a:t>
            </a: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Andrey Jardim     Bárbara Gabriela    Leonardo Santos    Leonardo Ferreira   Sara Pereira      Thiago Muniz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>
            <a:off x="1440000" y="4659480"/>
            <a:ext cx="7018200" cy="37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O NOSSO MUITO OBRIGADO A TODOS VOCÊS !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1620000" y="3162960"/>
            <a:ext cx="6787080" cy="107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180000"/>
            <a:ext cx="10076760" cy="52167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1960920" y="221760"/>
            <a:ext cx="667584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264240" y="1490040"/>
            <a:ext cx="9632520" cy="31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Problemas (de toda prefeitura)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Dificuldades no gerenciamento do fluxo interno;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Demora no atendimento ao público;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Perda de documentos físicos;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Problemas de comunicação entre setores;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Riscos de acesso a processos confidenciais;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Impacto na reputação da prefeitura.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9430200" y="4860000"/>
            <a:ext cx="613440" cy="52956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360360" y="222120"/>
            <a:ext cx="1599840" cy="110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0" y="180000"/>
            <a:ext cx="10076760" cy="52167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1960920" y="221760"/>
            <a:ext cx="667584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264240" y="1490040"/>
            <a:ext cx="9632520" cy="27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Solução</a:t>
            </a:r>
            <a:br/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Desenvolver um sistema que permita protocolizar os processos devidamente, permitindo realizar todos os cadastros e trâmites de um protocolo de forma sistêmica e organizada.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Customização de fluxos conforme tipo de processo.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440" cy="52956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360360" y="222120"/>
            <a:ext cx="1599840" cy="110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0" y="180000"/>
            <a:ext cx="10076760" cy="52167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/>
          <p:nvPr/>
        </p:nvSpPr>
        <p:spPr>
          <a:xfrm>
            <a:off x="1960920" y="221760"/>
            <a:ext cx="667584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>
            <a:off x="-32760" y="1260000"/>
            <a:ext cx="10109520" cy="359676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440" cy="529560"/>
          </a:xfrm>
          <a:prstGeom prst="rect">
            <a:avLst/>
          </a:prstGeom>
          <a:ln w="0">
            <a:noFill/>
          </a:ln>
        </p:spPr>
      </p:pic>
      <p:sp>
        <p:nvSpPr>
          <p:cNvPr id="57" name=""/>
          <p:cNvSpPr/>
          <p:nvPr/>
        </p:nvSpPr>
        <p:spPr>
          <a:xfrm>
            <a:off x="84240" y="1310040"/>
            <a:ext cx="9632520" cy="264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" descr=""/>
          <p:cNvPicPr/>
          <p:nvPr/>
        </p:nvPicPr>
        <p:blipFill>
          <a:blip r:embed="rId3"/>
          <a:stretch/>
        </p:blipFill>
        <p:spPr>
          <a:xfrm>
            <a:off x="180000" y="1800000"/>
            <a:ext cx="4498920" cy="203076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4"/>
          <a:stretch/>
        </p:blipFill>
        <p:spPr>
          <a:xfrm>
            <a:off x="4984200" y="1800000"/>
            <a:ext cx="4374720" cy="1978920"/>
          </a:xfrm>
          <a:prstGeom prst="rect">
            <a:avLst/>
          </a:prstGeom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5"/>
          <a:stretch/>
        </p:blipFill>
        <p:spPr>
          <a:xfrm>
            <a:off x="360360" y="222120"/>
            <a:ext cx="1599840" cy="110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"/>
          <p:cNvSpPr/>
          <p:nvPr/>
        </p:nvSpPr>
        <p:spPr>
          <a:xfrm>
            <a:off x="0" y="180000"/>
            <a:ext cx="10076760" cy="52167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>
            <a:off x="1960920" y="221760"/>
            <a:ext cx="667584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4" name=""/>
          <p:cNvSpPr/>
          <p:nvPr/>
        </p:nvSpPr>
        <p:spPr>
          <a:xfrm>
            <a:off x="-32760" y="1260000"/>
            <a:ext cx="10109520" cy="359676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440" cy="529560"/>
          </a:xfrm>
          <a:prstGeom prst="rect">
            <a:avLst/>
          </a:prstGeom>
          <a:ln w="0">
            <a:noFill/>
          </a:ln>
        </p:spPr>
      </p:pic>
      <p:sp>
        <p:nvSpPr>
          <p:cNvPr id="66" name=""/>
          <p:cNvSpPr/>
          <p:nvPr/>
        </p:nvSpPr>
        <p:spPr>
          <a:xfrm>
            <a:off x="84240" y="1310040"/>
            <a:ext cx="9632520" cy="264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3"/>
          <a:stretch/>
        </p:blipFill>
        <p:spPr>
          <a:xfrm>
            <a:off x="180000" y="1800000"/>
            <a:ext cx="9266400" cy="269892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4"/>
          <a:stretch/>
        </p:blipFill>
        <p:spPr>
          <a:xfrm>
            <a:off x="360360" y="222120"/>
            <a:ext cx="1599840" cy="110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/>
          <p:nvPr/>
        </p:nvSpPr>
        <p:spPr>
          <a:xfrm>
            <a:off x="0" y="180000"/>
            <a:ext cx="10076760" cy="52167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1960920" y="221760"/>
            <a:ext cx="667584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-32760" y="1260000"/>
            <a:ext cx="10109520" cy="359676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440" cy="52956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4240" y="1310040"/>
            <a:ext cx="9632520" cy="264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80000" y="1709640"/>
            <a:ext cx="4678920" cy="291708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4"/>
          <a:stretch/>
        </p:blipFill>
        <p:spPr>
          <a:xfrm>
            <a:off x="360360" y="222120"/>
            <a:ext cx="1599840" cy="110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0" y="180000"/>
            <a:ext cx="10076760" cy="52167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"/>
          <p:cNvSpPr/>
          <p:nvPr/>
        </p:nvSpPr>
        <p:spPr>
          <a:xfrm>
            <a:off x="1960920" y="221760"/>
            <a:ext cx="667584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>
            <a:off x="264240" y="1490040"/>
            <a:ext cx="9632520" cy="264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foi feito até agora?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todos os requisitos do sistema;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Classes para melhoria do MVC padrão do dotnet;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Speedbutton, buscas inteligente;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CRUD em MVC (Create, Read, Update, Delete) de todas as áreas do sistema;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Testes e validações;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Hospedagem na Azure e em servidor Linux.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440" cy="52956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60360" y="222120"/>
            <a:ext cx="1599840" cy="110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"/>
          <p:cNvSpPr/>
          <p:nvPr/>
        </p:nvSpPr>
        <p:spPr>
          <a:xfrm>
            <a:off x="-32760" y="180000"/>
            <a:ext cx="10076760" cy="52167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"/>
          <p:cNvSpPr/>
          <p:nvPr/>
        </p:nvSpPr>
        <p:spPr>
          <a:xfrm>
            <a:off x="1960920" y="221760"/>
            <a:ext cx="667584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264240" y="1490040"/>
            <a:ext cx="9632520" cy="39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falta fazer?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filtros mais avançados.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Quero filtrar todos processos cadastrados de 01/01/2022 a 31/12/2023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Relatórios impressos e personalizados.</a:t>
            </a: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Logotipo da prefeitura, endereço, CNPJ, exportação em PDF.</a:t>
            </a: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Envio de movimentação via E-mail, SMS, Whatsapp, Telegram, etc…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Envolve mais configurações no sistema e integrações com APIs.</a:t>
            </a:r>
            <a:br/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Envio e leitura de anexos por parte do interessado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440" cy="52956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>
            <a:off x="360360" y="222120"/>
            <a:ext cx="1599840" cy="110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-32760" y="172800"/>
            <a:ext cx="10076760" cy="521676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"/>
          <p:cNvSpPr/>
          <p:nvPr/>
        </p:nvSpPr>
        <p:spPr>
          <a:xfrm>
            <a:off x="1960920" y="221760"/>
            <a:ext cx="6675840" cy="102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264240" y="1490040"/>
            <a:ext cx="9632520" cy="35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aprendemos?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Vantagens do Dotnet, Entity Framework e padrão MVC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Reaproveitamento de código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Trabalhar com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 Frontend 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e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 Backend 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separados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Soluções da Azure e ambientação do dotnet no linux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Herdado do eixo 1, mais um pouco de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Web design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3440" cy="52956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360360" y="222120"/>
            <a:ext cx="1599840" cy="110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Application>LibreOffice/7.2.7.2$Linux_X86_64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2023-06-19T11:07:36Z</dcterms:created>
  <dc:creator/>
  <dc:description/>
  <dc:language>pt-BR</dc:language>
  <cp:lastModifiedBy/>
  <dcterms:modified xsi:type="dcterms:W3CDTF">2023-11-08T12:20:20Z</dcterms:modified>
  <cp:revision>109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